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2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1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15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EFCD-97A8-664E-9C6D-FC2A39B17F01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2DF1-615D-1046-8FBE-B31EE1E45EC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50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fe8255d1b9f3f90f76c61b83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3z.com/html/201406/744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工作学习以后需要的不是休息，而是调整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调整不一定是睡觉，可以是做别的事情。打篮球，做家务，逛街，学英语，学电脑，看书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每天工作十小时，是人生进入新阶段的开始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学会利用资源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008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0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高一</a:t>
            </a:r>
            <a:r>
              <a:rPr lang="zh-CN" altLang="en-US" dirty="0"/>
              <a:t>：顶级学校，更好的综合素质。但是不懂得判断和分析，没有基本常识。不知道打破常规。</a:t>
            </a:r>
            <a:endParaRPr lang="en-US" altLang="zh-CN" dirty="0"/>
          </a:p>
          <a:p>
            <a:r>
              <a:rPr lang="zh-CN" altLang="en-US" dirty="0"/>
              <a:t>每天工作十小时：那我到底应该做什么？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22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什么样的高中能考上什么样的大学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908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大学具体分类</a:t>
            </a:r>
          </a:p>
          <a:p>
            <a:r>
              <a:rPr lang="en-US" dirty="0">
                <a:hlinkClick r:id="rId3"/>
              </a:rPr>
              <a:t>https://wenku.baidu.com/view/fe8255d1b9f3f90f76c61b83.html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301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第一与第二的差别是巨大的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对于很多一次性的资源，首选都是第一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657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290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http://www.sd3z.com/html/201406/744.html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25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694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07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学业导航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2020/07/22 </a:t>
            </a:r>
            <a:r>
              <a:rPr lang="zh-CN" altLang="en-US" dirty="0"/>
              <a:t>周三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腾讯会议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569 075 541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4982194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4982194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大学分类和分级</a:t>
            </a:r>
            <a:endParaRPr lang="en-US" altLang="zh-CN" sz="3200" dirty="0"/>
          </a:p>
          <a:p>
            <a:r>
              <a:rPr lang="zh-CN" altLang="en-US" sz="3200" dirty="0"/>
              <a:t>高中分类</a:t>
            </a:r>
            <a:endParaRPr lang="en-US" altLang="zh-CN" sz="3200" dirty="0"/>
          </a:p>
          <a:p>
            <a:r>
              <a:rPr lang="zh-CN" altLang="en-US" sz="3200" dirty="0"/>
              <a:t>高中与大学之间的对应关系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704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高考分数线：一本、二本、三本、高职院校</a:t>
            </a:r>
            <a:endParaRPr lang="en-US" altLang="zh-CN" sz="3200" dirty="0"/>
          </a:p>
          <a:p>
            <a:r>
              <a:rPr lang="zh-CN" altLang="en-US" sz="3200" dirty="0"/>
              <a:t>学科专业：综合类、文理类、理科类、文科类、理学类、工学类、农学类、医学类、法学类、文学类、管理类、体育类、艺术类等</a:t>
            </a:r>
            <a:r>
              <a:rPr lang="en-US" altLang="zh-CN" sz="3200" dirty="0"/>
              <a:t>13</a:t>
            </a:r>
            <a:r>
              <a:rPr lang="zh-CN" altLang="en-US" sz="3200" dirty="0"/>
              <a:t>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506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601E-E8CC-9347-8BB4-A147D0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AC78F-DA04-9746-A6A0-BFE64DA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74" y="1758837"/>
            <a:ext cx="2603500" cy="3124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EE05-4297-7846-89B3-3EF8A7B87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8910" y="5457867"/>
            <a:ext cx="8330965" cy="2386397"/>
          </a:xfrm>
        </p:spPr>
        <p:txBody>
          <a:bodyPr>
            <a:normAutofit/>
          </a:bodyPr>
          <a:lstStyle/>
          <a:p>
            <a:r>
              <a:rPr lang="en-CN" sz="2400" dirty="0"/>
              <a:t>分类依据</a:t>
            </a:r>
            <a:r>
              <a:rPr lang="zh-CN" altLang="en-US" sz="2400" dirty="0"/>
              <a:t>：</a:t>
            </a:r>
            <a:r>
              <a:rPr lang="en-CN" sz="2400" dirty="0"/>
              <a:t>资源与环境</a:t>
            </a:r>
            <a:r>
              <a:rPr lang="zh-CN" altLang="en-US" sz="2400" dirty="0"/>
              <a:t>，第一与第二的差别</a:t>
            </a:r>
            <a:endParaRPr lang="en-C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26232-D406-8442-BF34-8EB5E232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443" y="1222805"/>
            <a:ext cx="7346479" cy="39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长沙四大名校</a:t>
            </a:r>
            <a:endParaRPr lang="en-US" altLang="zh-CN" sz="3200" dirty="0"/>
          </a:p>
          <a:p>
            <a:r>
              <a:rPr lang="zh-CN" altLang="en-US" sz="3200" dirty="0"/>
              <a:t>邵东一中</a:t>
            </a:r>
            <a:endParaRPr lang="en-US" altLang="zh-CN" sz="3200" dirty="0"/>
          </a:p>
          <a:p>
            <a:r>
              <a:rPr lang="zh-CN" altLang="en-US" sz="3200" dirty="0"/>
              <a:t>邵东三中</a:t>
            </a:r>
            <a:endParaRPr lang="en-US" altLang="zh-CN" sz="3200" dirty="0"/>
          </a:p>
          <a:p>
            <a:r>
              <a:rPr lang="zh-CN" altLang="en-US" sz="3200" dirty="0"/>
              <a:t>十中，四中，创新，振华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84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61D23-D647-364C-8E1C-57719EBE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3329"/>
            <a:ext cx="5235191" cy="3363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9160E-3344-474B-BFE5-EBFED33B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1" y="306369"/>
            <a:ext cx="4303681" cy="574357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3765D5B-F8DA-1846-A588-FA9BA902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33" y="3702454"/>
            <a:ext cx="5138724" cy="26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湖南</a:t>
            </a:r>
            <a:endParaRPr lang="en-US" altLang="zh-CN" sz="3200" dirty="0"/>
          </a:p>
          <a:p>
            <a:r>
              <a:rPr lang="zh-CN" altLang="en-US" sz="3200" dirty="0"/>
              <a:t>省排名</a:t>
            </a:r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59DEF42-8084-4B45-8E92-0B039CD7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92" y="0"/>
            <a:ext cx="397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邵东一中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2FC5-7592-D041-81D8-32C3ADB6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08000"/>
            <a:ext cx="3556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br>
              <a:rPr lang="en-US" altLang="zh-CN" dirty="0"/>
            </a:br>
            <a:r>
              <a:rPr lang="zh-CN" altLang="en-US" dirty="0"/>
              <a:t>什么样的校排名和班级排名能上这样的学校？</a:t>
            </a:r>
            <a:br>
              <a:rPr lang="en-US" altLang="zh-CN" dirty="0"/>
            </a:br>
            <a:r>
              <a:rPr lang="zh-CN" altLang="en-US" dirty="0"/>
              <a:t>一中</a:t>
            </a:r>
            <a:r>
              <a:rPr lang="en-US" altLang="zh-CN" dirty="0"/>
              <a:t>-</a:t>
            </a:r>
            <a:r>
              <a:rPr lang="zh-CN" altLang="en-US" dirty="0"/>
              <a:t>三中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浙江大学</a:t>
            </a:r>
            <a:endParaRPr lang="en-US" altLang="zh-CN" sz="3200" dirty="0"/>
          </a:p>
          <a:p>
            <a:r>
              <a:rPr lang="zh-CN" altLang="en-US" sz="3200" dirty="0"/>
              <a:t>中南大学</a:t>
            </a:r>
            <a:endParaRPr lang="en-US" altLang="zh-CN" sz="3200" dirty="0"/>
          </a:p>
          <a:p>
            <a:r>
              <a:rPr lang="zh-CN" altLang="en-US" sz="3200" dirty="0"/>
              <a:t>湘潭大学</a:t>
            </a:r>
            <a:endParaRPr lang="en-US" altLang="zh-CN" sz="3200" dirty="0"/>
          </a:p>
          <a:p>
            <a:r>
              <a:rPr lang="zh-CN" altLang="en-US" sz="3200" dirty="0"/>
              <a:t>邵阳学院</a:t>
            </a:r>
          </a:p>
        </p:txBody>
      </p:sp>
    </p:spTree>
    <p:extLst>
      <p:ext uri="{BB962C8B-B14F-4D97-AF65-F5344CB8AC3E}">
        <p14:creationId xmlns:p14="http://schemas.microsoft.com/office/powerpoint/2010/main" val="91458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初中</a:t>
            </a:r>
            <a:r>
              <a:rPr lang="en-US" altLang="zh-CN" dirty="0"/>
              <a:t>-</a:t>
            </a:r>
            <a:r>
              <a:rPr lang="en-CN" dirty="0"/>
              <a:t>高中</a:t>
            </a:r>
            <a:br>
              <a:rPr lang="en-CN" dirty="0"/>
            </a:br>
            <a:r>
              <a:rPr lang="en-CN" dirty="0"/>
              <a:t>什么样的校排名和班级排名能进一中和三中</a:t>
            </a:r>
            <a:br>
              <a:rPr lang="en-CN" dirty="0"/>
            </a:br>
            <a:r>
              <a:rPr lang="en-CN" dirty="0"/>
              <a:t>拔尖考试呢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一中</a:t>
            </a:r>
            <a:endParaRPr lang="en-US" altLang="zh-CN" sz="3200" dirty="0"/>
          </a:p>
          <a:p>
            <a:r>
              <a:rPr lang="zh-CN" altLang="en-US" sz="3200" dirty="0"/>
              <a:t>三中</a:t>
            </a:r>
          </a:p>
        </p:txBody>
      </p:sp>
    </p:spTree>
    <p:extLst>
      <p:ext uri="{BB962C8B-B14F-4D97-AF65-F5344CB8AC3E}">
        <p14:creationId xmlns:p14="http://schemas.microsoft.com/office/powerpoint/2010/main" val="178140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排名</a:t>
            </a:r>
            <a:endParaRPr lang="en-US" altLang="zh-CN" sz="3200" dirty="0"/>
          </a:p>
          <a:p>
            <a:pPr lvl="1"/>
            <a:r>
              <a:rPr lang="zh-CN" altLang="en-US" sz="3000" dirty="0"/>
              <a:t>学校</a:t>
            </a:r>
            <a:endParaRPr lang="en-US" altLang="zh-CN" sz="3000" dirty="0"/>
          </a:p>
          <a:p>
            <a:pPr lvl="1"/>
            <a:r>
              <a:rPr lang="zh-CN" altLang="en-US" sz="3000" dirty="0"/>
              <a:t>班级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21985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CN" sz="3600" dirty="0"/>
              <a:t>什么是休息和调节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r>
              <a:rPr lang="zh-CN" altLang="en-US" sz="3600" dirty="0"/>
              <a:t>每天工作十小时</a:t>
            </a:r>
            <a:endParaRPr lang="en-US" altLang="zh-CN" sz="3600" dirty="0"/>
          </a:p>
          <a:p>
            <a:r>
              <a:rPr lang="zh-CN" altLang="en-US" sz="3600" dirty="0"/>
              <a:t>资源（目标，方法）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10881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94753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长期目标（</a:t>
            </a:r>
            <a:r>
              <a:rPr lang="en-US" altLang="zh-CN" sz="3200" dirty="0"/>
              <a:t>5-10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中期目标（</a:t>
            </a:r>
            <a:r>
              <a:rPr lang="en-US" altLang="zh-CN" sz="3200" dirty="0"/>
              <a:t>2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</a:p>
        </p:txBody>
      </p:sp>
    </p:spTree>
    <p:extLst>
      <p:ext uri="{BB962C8B-B14F-4D97-AF65-F5344CB8AC3E}">
        <p14:creationId xmlns:p14="http://schemas.microsoft.com/office/powerpoint/2010/main" val="24677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  <a:endParaRPr lang="en-US" altLang="zh-CN" sz="3000" dirty="0"/>
          </a:p>
          <a:p>
            <a:r>
              <a:rPr lang="zh-CN" altLang="en-US" sz="3200" dirty="0"/>
              <a:t>具体</a:t>
            </a:r>
            <a:endParaRPr lang="en-US" altLang="zh-CN" sz="3200" dirty="0"/>
          </a:p>
          <a:p>
            <a:pPr lvl="1"/>
            <a:r>
              <a:rPr lang="zh-CN" altLang="en-US" sz="3000" dirty="0"/>
              <a:t>科目</a:t>
            </a:r>
            <a:endParaRPr lang="en-US" altLang="zh-CN" sz="3000" dirty="0"/>
          </a:p>
          <a:p>
            <a:pPr lvl="1"/>
            <a:r>
              <a:rPr lang="zh-CN" altLang="en-US" sz="3000" dirty="0"/>
              <a:t>时间段</a:t>
            </a:r>
          </a:p>
        </p:txBody>
      </p:sp>
    </p:spTree>
    <p:extLst>
      <p:ext uri="{BB962C8B-B14F-4D97-AF65-F5344CB8AC3E}">
        <p14:creationId xmlns:p14="http://schemas.microsoft.com/office/powerpoint/2010/main" val="28502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评估调整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3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11595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完成学业规划报告以及相关数据收集，可以团队合作</a:t>
            </a:r>
            <a:endParaRPr lang="en-US" altLang="zh-CN" sz="3200" dirty="0"/>
          </a:p>
          <a:p>
            <a:r>
              <a:rPr lang="zh-CN" altLang="en-CN" sz="3200" dirty="0"/>
              <a:t>制作</a:t>
            </a:r>
            <a:r>
              <a:rPr lang="en-US" altLang="zh-CN" sz="3200" dirty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73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729-9AAF-DA45-9B9F-84E65F7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10-20%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926A0-6E99-B649-83CF-19912800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44" y="1205706"/>
            <a:ext cx="4445000" cy="4445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EC9ED-7940-664B-9E02-17DDDA927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50%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8628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学业导航课程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课程目标：通过对目标的分析，和计划的制定，对自我的目标与挑战有更加清晰的定位</a:t>
            </a:r>
          </a:p>
          <a:p>
            <a:r>
              <a:rPr lang="zh-CN" altLang="en-US" sz="2800" dirty="0"/>
              <a:t>课程时长：</a:t>
            </a:r>
            <a:r>
              <a:rPr lang="en-US" altLang="zh-CN" sz="2800" dirty="0"/>
              <a:t>4</a:t>
            </a:r>
            <a:r>
              <a:rPr lang="zh-CN" altLang="en-US" sz="2800" dirty="0"/>
              <a:t>个课时</a:t>
            </a:r>
          </a:p>
          <a:p>
            <a:r>
              <a:rPr lang="zh-CN" altLang="en-US" sz="2800" dirty="0"/>
              <a:t>课程收获</a:t>
            </a:r>
          </a:p>
          <a:p>
            <a:pPr lvl="1"/>
            <a:r>
              <a:rPr lang="zh-CN" altLang="en-US" sz="2400" dirty="0"/>
              <a:t>更清晰的目标</a:t>
            </a:r>
          </a:p>
          <a:p>
            <a:pPr lvl="1"/>
            <a:r>
              <a:rPr lang="zh-CN" altLang="en-US" sz="2400" dirty="0"/>
              <a:t>学会使用</a:t>
            </a:r>
            <a:r>
              <a:rPr lang="en-US" sz="2400" dirty="0"/>
              <a:t>PPT</a:t>
            </a:r>
            <a:r>
              <a:rPr lang="zh-CN" altLang="en-US" sz="2400" dirty="0"/>
              <a:t>汇报</a:t>
            </a:r>
          </a:p>
          <a:p>
            <a:r>
              <a:rPr lang="zh-CN" altLang="en-US" sz="2800" dirty="0"/>
              <a:t>课程对象：谦谦 小逸</a:t>
            </a:r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2644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课程计划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学业规划介绍</a:t>
            </a:r>
          </a:p>
          <a:p>
            <a:pPr lvl="1"/>
            <a:r>
              <a:rPr lang="zh-CN" altLang="en-US" sz="2800" dirty="0"/>
              <a:t>作业：仿照模板创作一份</a:t>
            </a:r>
          </a:p>
          <a:p>
            <a:r>
              <a:rPr lang="en-US" altLang="zh-CN" sz="3200" dirty="0"/>
              <a:t>2 </a:t>
            </a:r>
            <a:r>
              <a:rPr lang="zh-CN" altLang="en-US" sz="3200" dirty="0"/>
              <a:t>具体分析</a:t>
            </a:r>
          </a:p>
          <a:p>
            <a:pPr lvl="1"/>
            <a:r>
              <a:rPr lang="zh-CN" altLang="en-US" sz="2800" dirty="0"/>
              <a:t>作业： 完善</a:t>
            </a:r>
          </a:p>
          <a:p>
            <a:r>
              <a:rPr lang="en-US" altLang="zh-CN" sz="3200" dirty="0"/>
              <a:t>3 </a:t>
            </a:r>
            <a:r>
              <a:rPr lang="zh-CN" altLang="en-US" sz="3200" dirty="0"/>
              <a:t>单独讨论</a:t>
            </a:r>
          </a:p>
          <a:p>
            <a:r>
              <a:rPr lang="en-US" altLang="zh-CN" sz="3200" dirty="0"/>
              <a:t>4 </a:t>
            </a:r>
            <a:r>
              <a:rPr lang="en-US" sz="3200" dirty="0"/>
              <a:t>PPT</a:t>
            </a:r>
            <a:r>
              <a:rPr lang="zh-CN" altLang="en-US" sz="3200" dirty="0"/>
              <a:t>汇报成果</a:t>
            </a:r>
          </a:p>
        </p:txBody>
      </p:sp>
    </p:spTree>
    <p:extLst>
      <p:ext uri="{BB962C8B-B14F-4D97-AF65-F5344CB8AC3E}">
        <p14:creationId xmlns:p14="http://schemas.microsoft.com/office/powerpoint/2010/main" val="321520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探讨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什么</a:t>
            </a:r>
            <a:r>
              <a:rPr lang="zh-CN" altLang="en-US" sz="3200" dirty="0"/>
              <a:t>是学习计划？</a:t>
            </a:r>
          </a:p>
        </p:txBody>
      </p:sp>
    </p:spTree>
    <p:extLst>
      <p:ext uri="{BB962C8B-B14F-4D97-AF65-F5344CB8AC3E}">
        <p14:creationId xmlns:p14="http://schemas.microsoft.com/office/powerpoint/2010/main" val="339789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学习计划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初中</a:t>
            </a:r>
            <a:endParaRPr lang="en-US" altLang="zh-CN" sz="3200" dirty="0"/>
          </a:p>
          <a:p>
            <a:r>
              <a:rPr lang="zh-CN" altLang="en-US" sz="3200" dirty="0"/>
              <a:t>复读</a:t>
            </a:r>
            <a:endParaRPr lang="en-US" altLang="zh-CN" sz="3200" dirty="0"/>
          </a:p>
          <a:p>
            <a:r>
              <a:rPr lang="zh-CN" altLang="en-US" sz="3200" dirty="0"/>
              <a:t>高一</a:t>
            </a:r>
            <a:endParaRPr lang="en-US" altLang="zh-CN" sz="3200" dirty="0"/>
          </a:p>
          <a:p>
            <a:r>
              <a:rPr lang="zh-CN" altLang="en-US" sz="3200" dirty="0"/>
              <a:t>每天工作十小时</a:t>
            </a:r>
          </a:p>
        </p:txBody>
      </p:sp>
    </p:spTree>
    <p:extLst>
      <p:ext uri="{BB962C8B-B14F-4D97-AF65-F5344CB8AC3E}">
        <p14:creationId xmlns:p14="http://schemas.microsoft.com/office/powerpoint/2010/main" val="319293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367917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自我分析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兴趣</a:t>
            </a:r>
            <a:endParaRPr lang="en-US" altLang="zh-CN" sz="3200" dirty="0"/>
          </a:p>
          <a:p>
            <a:r>
              <a:rPr lang="zh-CN" altLang="en-US" sz="3200" dirty="0"/>
              <a:t>能力培养</a:t>
            </a:r>
            <a:endParaRPr lang="en-US" altLang="zh-CN" sz="3200" dirty="0"/>
          </a:p>
          <a:p>
            <a:r>
              <a:rPr lang="zh-CN" altLang="en-US" sz="3200" dirty="0"/>
              <a:t>个人特质</a:t>
            </a:r>
            <a:endParaRPr lang="en-US" altLang="zh-CN" sz="3200" dirty="0"/>
          </a:p>
          <a:p>
            <a:r>
              <a:rPr lang="zh-CN" altLang="en-US" sz="3200" dirty="0"/>
              <a:t>价值观</a:t>
            </a:r>
            <a:endParaRPr lang="en-US" altLang="zh-CN" sz="3200" dirty="0"/>
          </a:p>
          <a:p>
            <a:r>
              <a:rPr lang="zh-CN" altLang="en-US" sz="3200" dirty="0"/>
              <a:t>胜任能力：优势、劣势</a:t>
            </a:r>
          </a:p>
        </p:txBody>
      </p:sp>
    </p:spTree>
    <p:extLst>
      <p:ext uri="{BB962C8B-B14F-4D97-AF65-F5344CB8AC3E}">
        <p14:creationId xmlns:p14="http://schemas.microsoft.com/office/powerpoint/2010/main" val="3514708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191</TotalTime>
  <Words>513</Words>
  <Application>Microsoft Macintosh PowerPoint</Application>
  <PresentationFormat>Widescreen</PresentationFormat>
  <Paragraphs>125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MS Shell Dlg 2</vt:lpstr>
      <vt:lpstr>Arial</vt:lpstr>
      <vt:lpstr>Calibri</vt:lpstr>
      <vt:lpstr>Wingdings</vt:lpstr>
      <vt:lpstr>Wingdings 3</vt:lpstr>
      <vt:lpstr>Madison</vt:lpstr>
      <vt:lpstr>学业导航</vt:lpstr>
      <vt:lpstr>概念</vt:lpstr>
      <vt:lpstr>10-20%</vt:lpstr>
      <vt:lpstr>学业导航课程</vt:lpstr>
      <vt:lpstr>课程计划</vt:lpstr>
      <vt:lpstr>探讨</vt:lpstr>
      <vt:lpstr>学习计划</vt:lpstr>
      <vt:lpstr>学业规划结构组成</vt:lpstr>
      <vt:lpstr>自我分析</vt:lpstr>
      <vt:lpstr>大学分析</vt:lpstr>
      <vt:lpstr>大学分类</vt:lpstr>
      <vt:lpstr>PowerPoint Presentation</vt:lpstr>
      <vt:lpstr>高中分类（湖南）</vt:lpstr>
      <vt:lpstr>高中分类（湖南）</vt:lpstr>
      <vt:lpstr>高中-大学</vt:lpstr>
      <vt:lpstr>高中-大学</vt:lpstr>
      <vt:lpstr>高中-大学 什么样的校排名和班级排名能上这样的学校？ 一中-三中</vt:lpstr>
      <vt:lpstr>初中-高中 什么样的校排名和班级排名能进一中和三中 拔尖考试呢？</vt:lpstr>
      <vt:lpstr>目标</vt:lpstr>
      <vt:lpstr>学业规划结构组成</vt:lpstr>
      <vt:lpstr>计划实施</vt:lpstr>
      <vt:lpstr>计划实施</vt:lpstr>
      <vt:lpstr>评估调整</vt:lpstr>
      <vt:lpstr>学业规划结构组成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学业导航</dc:title>
  <dc:creator>ZengWeilei</dc:creator>
  <cp:lastModifiedBy>ZengWeilei</cp:lastModifiedBy>
  <cp:revision>13</cp:revision>
  <dcterms:created xsi:type="dcterms:W3CDTF">2020-07-19T18:15:31Z</dcterms:created>
  <dcterms:modified xsi:type="dcterms:W3CDTF">2020-07-19T21:26:33Z</dcterms:modified>
</cp:coreProperties>
</file>